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BB33C2-7B83-48F6-8040-8992795D3EA9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1BA1F9-2A02-4191-8C96-2D5AAA8C09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Flash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Parts of a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895" y="1295400"/>
            <a:ext cx="48269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What is a noun?</a:t>
            </a:r>
            <a:endParaRPr lang="en-US" sz="5400" b="1" dirty="0"/>
          </a:p>
        </p:txBody>
      </p:sp>
      <p:sp>
        <p:nvSpPr>
          <p:cNvPr id="3" name="Action Button: Forward or Next 2">
            <a:hlinkClick r:id="rId2" action="ppaction://hlinksldjump" highlightClick="1"/>
          </p:cNvPr>
          <p:cNvSpPr/>
          <p:nvPr/>
        </p:nvSpPr>
        <p:spPr>
          <a:xfrm>
            <a:off x="6823021" y="5126389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68981" y="4724400"/>
            <a:ext cx="217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here for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6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0"/>
            <a:ext cx="582037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A noun is a person, </a:t>
            </a:r>
          </a:p>
          <a:p>
            <a:r>
              <a:rPr lang="en-US" sz="5400" b="1" dirty="0" smtClean="0"/>
              <a:t>place, or thing.</a:t>
            </a:r>
            <a:endParaRPr lang="en-US" sz="5400" b="1" dirty="0"/>
          </a:p>
        </p:txBody>
      </p:sp>
      <p:pic>
        <p:nvPicPr>
          <p:cNvPr id="1026" name="Picture 2" descr="C:\Users\Krista\AppData\Local\Microsoft\Windows\Temporary Internet Files\Content.IE5\323KUI8J\MC9004154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42493"/>
            <a:ext cx="2650088" cy="213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sta\AppData\Local\Microsoft\Windows\Temporary Internet Files\Content.IE5\BY25YDJF\MC90038257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05" y="3810000"/>
            <a:ext cx="222109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rista\AppData\Local\Microsoft\Windows\Temporary Internet Files\Content.IE5\92T8ROQX\MP900314254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860" y="3581400"/>
            <a:ext cx="1280160" cy="224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52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0"/>
            <a:ext cx="46265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What is a verb?</a:t>
            </a:r>
            <a:endParaRPr lang="en-US" sz="5400" b="1" dirty="0"/>
          </a:p>
        </p:txBody>
      </p:sp>
      <p:sp>
        <p:nvSpPr>
          <p:cNvPr id="3" name="Action Button: Forward or Next 2">
            <a:hlinkClick r:id="rId2" action="ppaction://hlinksldjump" highlightClick="1"/>
          </p:cNvPr>
          <p:cNvSpPr/>
          <p:nvPr/>
        </p:nvSpPr>
        <p:spPr>
          <a:xfrm>
            <a:off x="6629400" y="529006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943599" y="4750973"/>
            <a:ext cx="217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here for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47800"/>
            <a:ext cx="561948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/>
              <a:t>A verb is a word</a:t>
            </a:r>
          </a:p>
          <a:p>
            <a:r>
              <a:rPr lang="en-US" sz="5400" b="1" dirty="0" smtClean="0"/>
              <a:t>that shows action.</a:t>
            </a:r>
            <a:endParaRPr lang="en-US" sz="5400" b="1" dirty="0"/>
          </a:p>
        </p:txBody>
      </p:sp>
      <p:pic>
        <p:nvPicPr>
          <p:cNvPr id="2050" name="Picture 2" descr="C:\Users\Krista\AppData\Local\Microsoft\Windows\Temporary Internet Files\Content.IE5\323KUI8J\MC9000787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81400"/>
            <a:ext cx="1752600" cy="2386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rista\AppData\Local\Microsoft\Windows\Temporary Internet Files\Content.IE5\BY25YDJF\MC9003909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828" y="3733800"/>
            <a:ext cx="212869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rista\AppData\Local\Microsoft\Windows\Temporary Internet Files\Content.IE5\X48QTUX6\MP90038751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805" y="3352800"/>
            <a:ext cx="173939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14021" y="5968624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5968624"/>
            <a:ext cx="546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Talk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43017" y="596759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7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</TotalTime>
  <Words>48</Words>
  <Application>Microsoft Office PowerPoint</Application>
  <PresentationFormat>On-screen Show (4:3)</PresentationFormat>
  <Paragraphs>13</Paragraphs>
  <Slides>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Grammar Flash Cards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Flash Cards</dc:title>
  <dc:creator>Krista</dc:creator>
  <cp:lastModifiedBy>Krista</cp:lastModifiedBy>
  <cp:revision>4</cp:revision>
  <dcterms:created xsi:type="dcterms:W3CDTF">2012-10-31T14:18:14Z</dcterms:created>
  <dcterms:modified xsi:type="dcterms:W3CDTF">2012-10-31T14:50:22Z</dcterms:modified>
</cp:coreProperties>
</file>