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0676E0B-8D41-4C50-97B6-FF567F70D6E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C8AD14-637A-4A7C-978F-F47D919C6B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6E0B-8D41-4C50-97B6-FF567F70D6E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AD14-637A-4A7C-978F-F47D919C6B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6E0B-8D41-4C50-97B6-FF567F70D6E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AD14-637A-4A7C-978F-F47D919C6B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6E0B-8D41-4C50-97B6-FF567F70D6E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AD14-637A-4A7C-978F-F47D919C6B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6E0B-8D41-4C50-97B6-FF567F70D6E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AD14-637A-4A7C-978F-F47D919C6B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6E0B-8D41-4C50-97B6-FF567F70D6E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AD14-637A-4A7C-978F-F47D919C6B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676E0B-8D41-4C50-97B6-FF567F70D6E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C8AD14-637A-4A7C-978F-F47D919C6BD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0676E0B-8D41-4C50-97B6-FF567F70D6E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C8AD14-637A-4A7C-978F-F47D919C6B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6E0B-8D41-4C50-97B6-FF567F70D6E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AD14-637A-4A7C-978F-F47D919C6B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6E0B-8D41-4C50-97B6-FF567F70D6E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AD14-637A-4A7C-978F-F47D919C6B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6E0B-8D41-4C50-97B6-FF567F70D6E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AD14-637A-4A7C-978F-F47D919C6B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0676E0B-8D41-4C50-97B6-FF567F70D6E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C8AD14-637A-4A7C-978F-F47D919C6B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System of Checks and Balances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1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Executive Branch includes the President, Vice President, Departments, and Agencies.</a:t>
            </a:r>
          </a:p>
          <a:p>
            <a:r>
              <a:rPr lang="en-US" dirty="0" smtClean="0"/>
              <a:t>The Legislative Branch includes the Senate and the House of Representatives.</a:t>
            </a:r>
          </a:p>
          <a:p>
            <a:r>
              <a:rPr lang="en-US" dirty="0" smtClean="0"/>
              <a:t>The Judicial Branch includes the Supreme Court. </a:t>
            </a:r>
          </a:p>
          <a:p>
            <a:endParaRPr lang="en-US" dirty="0"/>
          </a:p>
        </p:txBody>
      </p:sp>
      <p:pic>
        <p:nvPicPr>
          <p:cNvPr id="1026" name="Picture 2" descr="C:\Users\Krista\AppData\Local\Microsoft\Windows\Temporary Internet Files\Content.IE5\27N4RVL4\MP900305711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332" y="2034382"/>
            <a:ext cx="2982468" cy="3161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148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Executive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President is the leader of the country and the Commander-in-Chief of the military.</a:t>
            </a:r>
          </a:p>
          <a:p>
            <a:r>
              <a:rPr lang="en-US" dirty="0" smtClean="0"/>
              <a:t>The Vice President is the President of the Senate and becomes President if the President can no longer do his job.</a:t>
            </a:r>
          </a:p>
          <a:p>
            <a:r>
              <a:rPr lang="en-US" dirty="0" smtClean="0"/>
              <a:t>The Departments advise the President on issues and help carry out policies.</a:t>
            </a:r>
          </a:p>
          <a:p>
            <a:r>
              <a:rPr lang="en-US" dirty="0" smtClean="0"/>
              <a:t>The Independent Agencies carry out policies or provide special services to the people.</a:t>
            </a:r>
            <a:endParaRPr lang="en-US" dirty="0"/>
          </a:p>
        </p:txBody>
      </p:sp>
      <p:pic>
        <p:nvPicPr>
          <p:cNvPr id="2050" name="Picture 2" descr="C:\Users\Krista\AppData\Local\Microsoft\Windows\Temporary Internet Files\Content.IE5\92T8ROQX\MC900324624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743200"/>
            <a:ext cx="3736097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829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Legislative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U.S. Congress is made up of two parts; the House of Representatives and the Senate.</a:t>
            </a:r>
          </a:p>
          <a:p>
            <a:r>
              <a:rPr lang="en-US" dirty="0" smtClean="0"/>
              <a:t>The primary duty of the Congress is to write, debate, and pass bills, which are then passed on to the President for approval.</a:t>
            </a:r>
          </a:p>
          <a:p>
            <a:r>
              <a:rPr lang="en-US" dirty="0" smtClean="0"/>
              <a:t>Other Powers of Congress include making laws about trade, taxes, money and war.</a:t>
            </a:r>
            <a:endParaRPr lang="en-US" dirty="0"/>
          </a:p>
        </p:txBody>
      </p:sp>
      <p:pic>
        <p:nvPicPr>
          <p:cNvPr id="3074" name="Picture 2" descr="C:\Users\Krista\AppData\Local\Microsoft\Windows\Temporary Internet Files\Content.IE5\X48QTUX6\MC90035170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438400"/>
            <a:ext cx="2994071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785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Judicial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Judicial Branch includes the federal court system with the Supreme Court as the highest court.</a:t>
            </a:r>
          </a:p>
          <a:p>
            <a:r>
              <a:rPr lang="en-US" dirty="0" smtClean="0"/>
              <a:t>Once the Supreme Court makes a decision, it can only be changed by another Supreme Court decision or by amending the Constitution. </a:t>
            </a:r>
          </a:p>
          <a:p>
            <a:r>
              <a:rPr lang="en-US" dirty="0" smtClean="0"/>
              <a:t>The Supreme Court is made up of nine justices appointed by the President and approved by the Senate.</a:t>
            </a:r>
            <a:endParaRPr lang="en-US" dirty="0"/>
          </a:p>
        </p:txBody>
      </p:sp>
      <p:pic>
        <p:nvPicPr>
          <p:cNvPr id="4099" name="Picture 3" descr="C:\Users\Krista\AppData\Local\Microsoft\Windows\Temporary Internet Files\Content.IE5\40FQ8HIU\MM900336684[1]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90800"/>
            <a:ext cx="3409626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762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</TotalTime>
  <Words>240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Our Government</vt:lpstr>
      <vt:lpstr>Our Government</vt:lpstr>
      <vt:lpstr>The Executive Branch</vt:lpstr>
      <vt:lpstr>The Legislative Branch</vt:lpstr>
      <vt:lpstr>The Judicial Branch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Government</dc:title>
  <dc:creator>Krista</dc:creator>
  <cp:lastModifiedBy>Krista</cp:lastModifiedBy>
  <cp:revision>2</cp:revision>
  <dcterms:created xsi:type="dcterms:W3CDTF">2012-10-30T17:40:40Z</dcterms:created>
  <dcterms:modified xsi:type="dcterms:W3CDTF">2012-10-30T18:00:24Z</dcterms:modified>
</cp:coreProperties>
</file>