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C0032-2E8F-4446-B4D8-576D921A756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48C82-5656-439A-A702-B0AB90164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7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definition of each of any new words.</a:t>
            </a:r>
            <a:r>
              <a:rPr lang="en-US" baseline="0" dirty="0" smtClean="0"/>
              <a:t> Describe examples of a put up (saying something positive) and a put down (saying something negative).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C82-5656-439A-A702-B0AB90164E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2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respecting others</a:t>
            </a:r>
            <a:r>
              <a:rPr lang="en-US" baseline="0" dirty="0" smtClean="0"/>
              <a:t> AND their things.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C82-5656-439A-A702-B0AB90164E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3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students</a:t>
            </a:r>
            <a:r>
              <a:rPr lang="en-US" baseline="0" dirty="0" smtClean="0"/>
              <a:t> an example of cheating. Ask what it means to be honest when someone tries to cheat or lie.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C82-5656-439A-A702-B0AB90164E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2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students to share ways that they can demonstrate that they care about themselves, their work, their classmates, and their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C82-5656-439A-A702-B0AB90164E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12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differences between put ups and put downs. Ask a student to give a put up to another student in the room. Ask students</a:t>
            </a:r>
            <a:r>
              <a:rPr lang="en-US" baseline="0" dirty="0" smtClean="0"/>
              <a:t> how they feel when they hear a put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C82-5656-439A-A702-B0AB90164E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37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what it</a:t>
            </a:r>
            <a:r>
              <a:rPr lang="en-US" baseline="0" dirty="0" smtClean="0"/>
              <a:t> means to give your personal best at school. What do you do to demonstrate you’re doing your best?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48C82-5656-439A-A702-B0AB90164E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9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CF9C5-7065-491A-BBC1-646E1ABF2834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FB258-6949-4684-8762-28E48112F98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My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0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Respect Others</a:t>
            </a:r>
          </a:p>
          <a:p>
            <a:r>
              <a:rPr lang="en-US" dirty="0" smtClean="0"/>
              <a:t>Be Honest</a:t>
            </a:r>
          </a:p>
          <a:p>
            <a:r>
              <a:rPr lang="en-US" dirty="0" smtClean="0"/>
              <a:t>Care</a:t>
            </a:r>
          </a:p>
          <a:p>
            <a:r>
              <a:rPr lang="en-US" dirty="0" smtClean="0"/>
              <a:t>Put Ups Not Put Downs</a:t>
            </a:r>
          </a:p>
          <a:p>
            <a:r>
              <a:rPr lang="en-US" dirty="0" smtClean="0"/>
              <a:t>Do Your Personal Best</a:t>
            </a:r>
            <a:endParaRPr lang="en-US" dirty="0"/>
          </a:p>
        </p:txBody>
      </p:sp>
      <p:pic>
        <p:nvPicPr>
          <p:cNvPr id="1026" name="Picture 2" descr="C:\Users\Krista\AppData\Local\Microsoft\Windows\Temporary Internet Files\Content.IE5\UVCPTJBL\MP90034148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4360269" cy="333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286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Respect Others</a:t>
            </a:r>
            <a:endParaRPr lang="en-US" sz="6000" b="1" dirty="0"/>
          </a:p>
        </p:txBody>
      </p:sp>
      <p:pic>
        <p:nvPicPr>
          <p:cNvPr id="2050" name="Picture 2" descr="C:\Users\Krista\AppData\Local\Microsoft\Windows\Temporary Internet Files\Content.IE5\CJZDL2D4\MC90031999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1905000"/>
            <a:ext cx="335279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76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Be Honest</a:t>
            </a:r>
            <a:endParaRPr lang="en-US" sz="6000" b="1" dirty="0"/>
          </a:p>
        </p:txBody>
      </p:sp>
      <p:pic>
        <p:nvPicPr>
          <p:cNvPr id="3074" name="Picture 2" descr="C:\Users\Krista\AppData\Local\Microsoft\Windows\Temporary Internet Files\Content.IE5\X48QTUX6\MP90030571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1244" y="2309019"/>
            <a:ext cx="257251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87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Care</a:t>
            </a:r>
            <a:endParaRPr lang="en-US" sz="6000" b="1" dirty="0"/>
          </a:p>
        </p:txBody>
      </p:sp>
      <p:pic>
        <p:nvPicPr>
          <p:cNvPr id="4098" name="Picture 2" descr="C:\Users\Krista\AppData\Local\Microsoft\Windows\Temporary Internet Files\Content.IE5\92T8ROQX\MP90043732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120440"/>
            <a:ext cx="4038600" cy="403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15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Put Ups Not Put Downs</a:t>
            </a:r>
            <a:endParaRPr lang="en-US" sz="6000" b="1" dirty="0"/>
          </a:p>
        </p:txBody>
      </p:sp>
      <p:pic>
        <p:nvPicPr>
          <p:cNvPr id="5122" name="Picture 2" descr="C:\Users\Krista\AppData\Local\Microsoft\Windows\Temporary Internet Files\Content.IE5\92T8ROQX\MC90007874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33600"/>
            <a:ext cx="3106586" cy="399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92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Do Your Personal Best</a:t>
            </a:r>
            <a:endParaRPr lang="en-US" sz="6000" b="1" dirty="0"/>
          </a:p>
        </p:txBody>
      </p:sp>
      <p:pic>
        <p:nvPicPr>
          <p:cNvPr id="6146" name="Picture 2" descr="C:\Users\Krista\AppData\Local\Microsoft\Windows\Temporary Internet Files\Content.IE5\UVCPTJBL\MC90019925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2228284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11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203</Words>
  <Application>Microsoft Office PowerPoint</Application>
  <PresentationFormat>On-screen Show (4:3)</PresentationFormat>
  <Paragraphs>30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Welcome to My Class</vt:lpstr>
      <vt:lpstr>Our Class Rules</vt:lpstr>
      <vt:lpstr>Our Class Rules</vt:lpstr>
      <vt:lpstr>Our Class Rules</vt:lpstr>
      <vt:lpstr>Our Class Rules</vt:lpstr>
      <vt:lpstr>Our Class Rules</vt:lpstr>
      <vt:lpstr>Our Class Rules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Krista</dc:creator>
  <cp:lastModifiedBy>Krista</cp:lastModifiedBy>
  <cp:revision>5</cp:revision>
  <dcterms:created xsi:type="dcterms:W3CDTF">2012-10-30T16:37:49Z</dcterms:created>
  <dcterms:modified xsi:type="dcterms:W3CDTF">2012-10-30T17:20:23Z</dcterms:modified>
</cp:coreProperties>
</file>